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cf7c1b5f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cf7c1b5f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cf7c1b5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cf7c1b5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cf7c1b5f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cf7c1b5f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Google Shape;8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3" name="Google Shape;93;p14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4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0" name="Google Shape;110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5.jp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ctrTitle"/>
          </p:nvPr>
        </p:nvSpPr>
        <p:spPr>
          <a:xfrm>
            <a:off x="2677625" y="9070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KenyansDoCare</a:t>
            </a:r>
            <a:endParaRPr/>
          </a:p>
        </p:txBody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753900" y="1748475"/>
            <a:ext cx="82776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       We are the people: Let justice be our shield and defender 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                                                            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Declaimers: This is for purely learning purposes, in case your relatives, friends or your political party affiliated leaders appear here, know that this is a learning sample and no need to sue me. regards.</a:t>
            </a:r>
            <a:endParaRPr b="1" sz="1400"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chemeClr val="lt1"/>
              </a:highlight>
            </a:endParaRPr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700" u="sng">
                <a:highlight>
                  <a:srgbClr val="008FFF"/>
                </a:highlight>
              </a:rPr>
              <a:t> </a:t>
            </a:r>
            <a:r>
              <a:rPr b="1" i="1" lang="en-GB" sz="1700" u="sng">
                <a:solidFill>
                  <a:srgbClr val="008FFF"/>
                </a:solidFill>
                <a:highlight>
                  <a:schemeClr val="lt1"/>
                </a:highlight>
              </a:rPr>
              <a:t>By Kenedy Musyoki	</a:t>
            </a:r>
            <a:r>
              <a:rPr b="1" lang="en-GB" sz="1400">
                <a:solidFill>
                  <a:srgbClr val="008FFF"/>
                </a:solidFill>
                <a:highlight>
                  <a:schemeClr val="lt1"/>
                </a:highlight>
              </a:rPr>
              <a:t>	</a:t>
            </a:r>
            <a:r>
              <a:rPr b="1" lang="en-GB" sz="1400"/>
              <a:t>										</a:t>
            </a:r>
            <a:endParaRPr b="1" sz="1400"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775" y="2980925"/>
            <a:ext cx="2372700" cy="1382700"/>
          </a:xfrm>
          <a:prstGeom prst="star6">
            <a:avLst>
              <a:gd fmla="val 28868" name="adj"/>
              <a:gd fmla="val 115470" name="h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990850" y="1318650"/>
            <a:ext cx="47640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ANY QUESTIONS?</a:t>
            </a:r>
            <a:endParaRPr sz="4400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25" y="741750"/>
            <a:ext cx="4448850" cy="39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ctrTitle"/>
          </p:nvPr>
        </p:nvSpPr>
        <p:spPr>
          <a:xfrm>
            <a:off x="729450" y="1322450"/>
            <a:ext cx="7688100" cy="3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 Patriots!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900" y="2139700"/>
            <a:ext cx="3570300" cy="2571900"/>
          </a:xfrm>
          <a:prstGeom prst="ellipseRibbon">
            <a:avLst>
              <a:gd fmla="val 25000" name="adj1"/>
              <a:gd fmla="val 50000" name="adj2"/>
              <a:gd fmla="val 12500" name="adj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Opening </a:t>
            </a:r>
            <a:r>
              <a:rPr lang="en-GB"/>
              <a:t>Quote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“In matters of truth and justice, there is no difference between large and small problems, for issues concerning the treatment of people are all the same.”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-Albert Einstein</a:t>
            </a:r>
            <a:endParaRPr sz="12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135" name="Google Shape;135;p18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750" y="4081350"/>
            <a:ext cx="4852500" cy="1014000"/>
          </a:xfrm>
          <a:prstGeom prst="ribbon2">
            <a:avLst>
              <a:gd fmla="val 16667" name="adj1"/>
              <a:gd fmla="val 5000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4841900" y="611350"/>
            <a:ext cx="4238700" cy="45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In Kenya, corruption has been idolized with judicial system being silenced with threats or underfunding leading to “delayed” actions taken.  As a results, few elites in society continue to squander public </a:t>
            </a:r>
            <a:r>
              <a:rPr lang="en-GB" sz="1500"/>
              <a:t>resources</a:t>
            </a:r>
            <a:r>
              <a:rPr lang="en-GB" sz="1500"/>
              <a:t> to finance their lavish life. In the end, the common citizen will suffer with more taxes imposed on them to continue sustaining their “country’s” growth. Similarly, life become </a:t>
            </a:r>
            <a:r>
              <a:rPr lang="en-GB" sz="1500"/>
              <a:t>unbearable. Therefore, to solve this issue we need a simple system that would help in publishing the list of suspects and action taken by them; with this Kenyans will keep the executive and judicial system agencies in checks ensuring that all corrupt suspects and criminals are punished and the public funds and resources recovered.</a:t>
            </a:r>
            <a:endParaRPr sz="1500"/>
          </a:p>
        </p:txBody>
      </p:sp>
      <p:pic>
        <p:nvPicPr>
          <p:cNvPr descr="shutterstock_429987889_edited.jpg" id="143" name="Google Shape;143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2005229"/>
            <a:ext cx="4793003" cy="315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25" y="2257925"/>
            <a:ext cx="3857700" cy="2991600"/>
          </a:xfrm>
          <a:prstGeom prst="irregularSeal1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Statement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461975" y="1931875"/>
            <a:ext cx="3760500" cy="24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The system, KenyansDoCare seeks to address the problem of government accountability by ensuring that all exposed suspects have been brought to justice. </a:t>
            </a:r>
            <a:endParaRPr sz="190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875" y="888500"/>
            <a:ext cx="4616725" cy="42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9450" y="1322450"/>
            <a:ext cx="70101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80"/>
              <a:t>Solutions</a:t>
            </a:r>
            <a:endParaRPr sz="2480"/>
          </a:p>
        </p:txBody>
      </p:sp>
      <p:sp>
        <p:nvSpPr>
          <p:cNvPr id="157" name="Google Shape;157;p21"/>
          <p:cNvSpPr txBox="1"/>
          <p:nvPr>
            <p:ph idx="4294967295" type="body"/>
          </p:nvPr>
        </p:nvSpPr>
        <p:spPr>
          <a:xfrm>
            <a:off x="456500" y="1671025"/>
            <a:ext cx="7185300" cy="27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➢"/>
            </a:pPr>
            <a:r>
              <a:rPr lang="en-GB" sz="3000">
                <a:solidFill>
                  <a:srgbClr val="FFFFFF"/>
                </a:solidFill>
              </a:rPr>
              <a:t>  </a:t>
            </a:r>
            <a:r>
              <a:rPr lang="en-GB" sz="2000">
                <a:solidFill>
                  <a:srgbClr val="FFFFFF"/>
                </a:solidFill>
              </a:rPr>
              <a:t>Ease of navigation</a:t>
            </a:r>
            <a:endParaRPr sz="20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➢"/>
            </a:pPr>
            <a:r>
              <a:rPr lang="en-GB" sz="2000">
                <a:solidFill>
                  <a:srgbClr val="FFFFFF"/>
                </a:solidFill>
              </a:rPr>
              <a:t>Aesthetic interface and layout</a:t>
            </a:r>
            <a:r>
              <a:rPr lang="en-GB" sz="3000">
                <a:solidFill>
                  <a:srgbClr val="FFFFFF"/>
                </a:solidFill>
              </a:rPr>
              <a:t>	 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MVP</a:t>
            </a:r>
            <a:endParaRPr b="0"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187475" y="1858500"/>
            <a:ext cx="4427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Public users can access the website and view the list of the displayed suspects.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They can report report </a:t>
            </a:r>
            <a:r>
              <a:rPr lang="en-GB" sz="1100"/>
              <a:t>suspect</a:t>
            </a:r>
            <a:r>
              <a:rPr lang="en-GB" sz="1100"/>
              <a:t> ranging from politicians, police officers, business men and anybody else involved in squandering or </a:t>
            </a:r>
            <a:r>
              <a:rPr lang="en-GB" sz="1100"/>
              <a:t>misusing</a:t>
            </a:r>
            <a:r>
              <a:rPr lang="en-GB" sz="1100"/>
              <a:t> public resources.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The reporting can be done </a:t>
            </a:r>
            <a:r>
              <a:rPr lang="en-GB" sz="1100"/>
              <a:t>through</a:t>
            </a:r>
            <a:r>
              <a:rPr lang="en-GB" sz="1100"/>
              <a:t> the contact us section, where there is a form to fill.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Once posted, the admin will do a background check before publishing the suspect.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The admin will then publish the suspects once convinced to allow the DCI to do their work.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The updates from the DCI are apprehended, under Investigation, or </a:t>
            </a:r>
            <a:r>
              <a:rPr lang="en-GB" sz="1100"/>
              <a:t>incarcerated</a:t>
            </a:r>
            <a:r>
              <a:rPr lang="en-GB" sz="1100"/>
              <a:t>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The user can only report incident.</a:t>
            </a:r>
            <a:endParaRPr sz="1100"/>
          </a:p>
        </p:txBody>
      </p:sp>
      <p:pic>
        <p:nvPicPr>
          <p:cNvPr descr="QuickTip.jpg" id="164" name="Google Shape;164;p22"/>
          <p:cNvPicPr preferRelativeResize="0"/>
          <p:nvPr/>
        </p:nvPicPr>
        <p:blipFill rotWithShape="1">
          <a:blip r:embed="rId3">
            <a:alphaModFix/>
          </a:blip>
          <a:srcRect b="-130" l="26259" r="26537" t="0"/>
          <a:stretch/>
        </p:blipFill>
        <p:spPr>
          <a:xfrm>
            <a:off x="5146750" y="1184600"/>
            <a:ext cx="1973633" cy="3262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2"/>
          <p:cNvGrpSpPr/>
          <p:nvPr/>
        </p:nvGrpSpPr>
        <p:grpSpPr>
          <a:xfrm>
            <a:off x="5146750" y="3327825"/>
            <a:ext cx="1973700" cy="1119300"/>
            <a:chOff x="5146750" y="3327825"/>
            <a:chExt cx="1973700" cy="1119300"/>
          </a:xfrm>
        </p:grpSpPr>
        <p:sp>
          <p:nvSpPr>
            <p:cNvPr id="166" name="Google Shape;166;p22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 txBox="1"/>
            <p:nvPr/>
          </p:nvSpPr>
          <p:spPr>
            <a:xfrm>
              <a:off x="5281475" y="3430588"/>
              <a:ext cx="1479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show your own photo.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pic>
        <p:nvPicPr>
          <p:cNvPr descr="shutterstock_368732306.jpg" id="168" name="Google Shape;168;p22"/>
          <p:cNvPicPr preferRelativeResize="0"/>
          <p:nvPr/>
        </p:nvPicPr>
        <p:blipFill rotWithShape="1">
          <a:blip r:embed="rId4">
            <a:alphaModFix/>
          </a:blip>
          <a:srcRect b="0" l="29621" r="29621" t="4942"/>
          <a:stretch/>
        </p:blipFill>
        <p:spPr>
          <a:xfrm>
            <a:off x="7170362" y="1184600"/>
            <a:ext cx="1973638" cy="326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74375"/>
            <a:ext cx="4572000" cy="40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1448050" y="544275"/>
            <a:ext cx="38934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KenyansDoCare Demo</a:t>
            </a:r>
            <a:endParaRPr b="0"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0250" y="1002625"/>
            <a:ext cx="9349574" cy="39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99085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 </a:t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1138600" y="2225450"/>
            <a:ext cx="3341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| 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Html for marking the page.</a:t>
            </a:r>
            <a:endParaRPr sz="1800"/>
          </a:p>
        </p:txBody>
      </p:sp>
      <p:sp>
        <p:nvSpPr>
          <p:cNvPr id="183" name="Google Shape;183;p24"/>
          <p:cNvSpPr txBox="1"/>
          <p:nvPr/>
        </p:nvSpPr>
        <p:spPr>
          <a:xfrm>
            <a:off x="1222751" y="3385675"/>
            <a:ext cx="3172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css for styling the page</a:t>
            </a:r>
            <a:endParaRPr sz="1800"/>
          </a:p>
        </p:txBody>
      </p:sp>
      <p:sp>
        <p:nvSpPr>
          <p:cNvPr id="184" name="Google Shape;184;p24"/>
          <p:cNvSpPr txBox="1"/>
          <p:nvPr/>
        </p:nvSpPr>
        <p:spPr>
          <a:xfrm>
            <a:off x="1263450" y="4094550"/>
            <a:ext cx="5208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|</a:t>
            </a:r>
            <a:r>
              <a:rPr b="1"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JavaScript for DOM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manipulation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 and doing data fetching from json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8950"/>
            <a:ext cx="1049300" cy="98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25" y="3111875"/>
            <a:ext cx="843025" cy="78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25" y="4128350"/>
            <a:ext cx="900427" cy="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4627450" y="2310450"/>
            <a:ext cx="3341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| </a:t>
            </a:r>
            <a:r>
              <a:rPr lang="en-GB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800">
                <a:latin typeface="Lato"/>
                <a:ea typeface="Lato"/>
                <a:cs typeface="Lato"/>
                <a:sym typeface="Lato"/>
              </a:rPr>
              <a:t>db.json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99085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Future plans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1138600" y="2225450"/>
            <a:ext cx="3341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 Cloud Hosting</a:t>
            </a:r>
            <a:endParaRPr sz="2000"/>
          </a:p>
        </p:txBody>
      </p:sp>
      <p:sp>
        <p:nvSpPr>
          <p:cNvPr id="195" name="Google Shape;195;p25"/>
          <p:cNvSpPr txBox="1"/>
          <p:nvPr/>
        </p:nvSpPr>
        <p:spPr>
          <a:xfrm>
            <a:off x="1138600" y="2785425"/>
            <a:ext cx="4037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 Add several features to the system such as hiding the suspect from the user interface once cleared </a:t>
            </a:r>
            <a:r>
              <a:rPr b="1"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900"/>
          </a:p>
        </p:txBody>
      </p:sp>
      <p:sp>
        <p:nvSpPr>
          <p:cNvPr id="196" name="Google Shape;196;p25"/>
          <p:cNvSpPr txBox="1"/>
          <p:nvPr/>
        </p:nvSpPr>
        <p:spPr>
          <a:xfrm>
            <a:off x="1138600" y="4074050"/>
            <a:ext cx="4502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|</a:t>
            </a:r>
            <a:r>
              <a:rPr b="1"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Keep track of the system analytics</a:t>
            </a: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